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handoutMasterIdLst>
    <p:handoutMasterId r:id="rId14"/>
  </p:handoutMasterIdLst>
  <p:sldIdLst>
    <p:sldId id="290" r:id="rId2"/>
    <p:sldId id="291" r:id="rId3"/>
    <p:sldId id="292" r:id="rId4"/>
    <p:sldId id="309" r:id="rId5"/>
    <p:sldId id="313" r:id="rId6"/>
    <p:sldId id="312" r:id="rId7"/>
    <p:sldId id="293" r:id="rId8"/>
    <p:sldId id="310" r:id="rId9"/>
    <p:sldId id="294" r:id="rId10"/>
    <p:sldId id="295" r:id="rId11"/>
    <p:sldId id="311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51154" autoAdjust="0"/>
  </p:normalViewPr>
  <p:slideViewPr>
    <p:cSldViewPr snapToGrid="0">
      <p:cViewPr varScale="1">
        <p:scale>
          <a:sx n="45" d="100"/>
          <a:sy n="45" d="100"/>
        </p:scale>
        <p:origin x="2539" y="2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A63E-BC96-4D6F-8077-9E2D5672F3E3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1EB9-ADB6-4E17-8809-47D7A135162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23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6C62728-51C9-4E86-9FFB-CA2272CE43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EA10229-2CE6-4D89-B026-DF56BB58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In the beginning God created the heavens and the earth. What do you see in the picture that God created? </a:t>
            </a:r>
            <a:r>
              <a:rPr lang="en-US" sz="1300" i="1" dirty="0"/>
              <a:t>(Take</a:t>
            </a:r>
          </a:p>
          <a:p>
            <a:r>
              <a:rPr lang="en-US" sz="1300" i="1" dirty="0"/>
              <a:t>responses.) </a:t>
            </a:r>
            <a:r>
              <a:rPr lang="en-US" sz="1300" b="1" dirty="0"/>
              <a:t>God created people like you and me to know, love and obey him. He created everything and he made</a:t>
            </a:r>
          </a:p>
          <a:p>
            <a:r>
              <a:rPr lang="en-US" sz="1300" b="1" dirty="0"/>
              <a:t>everything good. Humans were in a perfect relationship with God. Everything was good, but something happened.</a:t>
            </a:r>
          </a:p>
          <a:p>
            <a:endParaRPr lang="en-US" baseline="0" dirty="0"/>
          </a:p>
          <a:p>
            <a:r>
              <a:rPr lang="en-US" baseline="0" dirty="0"/>
              <a:t>(1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Adam and Eve were the first people God created. They disobeyed God. Each one of us also disobeys God. </a:t>
            </a:r>
            <a:r>
              <a:rPr lang="en-US" sz="1300" dirty="0"/>
              <a:t>God called</a:t>
            </a:r>
          </a:p>
          <a:p>
            <a:r>
              <a:rPr lang="en-US" sz="1300" dirty="0"/>
              <a:t>our disobedience sin. Definition: </a:t>
            </a:r>
            <a:r>
              <a:rPr lang="en-US" sz="1300" b="1" dirty="0"/>
              <a:t>Sin is anything we do, say or think that goes against God. </a:t>
            </a:r>
            <a:r>
              <a:rPr lang="en-US" sz="1300" dirty="0"/>
              <a:t>(</a:t>
            </a:r>
            <a:r>
              <a:rPr lang="en-US" sz="1300" b="1" i="1" dirty="0"/>
              <a:t>Lead the children in these</a:t>
            </a:r>
          </a:p>
          <a:p>
            <a:r>
              <a:rPr lang="en-US" sz="1300" b="1" i="1" dirty="0"/>
              <a:t>hand motions as you define sin: </a:t>
            </a:r>
            <a:r>
              <a:rPr lang="en-US" sz="1300" dirty="0"/>
              <a:t>do [hit fist on open hand], say [point to your mouth], think [point to your head].) </a:t>
            </a:r>
            <a:r>
              <a:rPr lang="en-US" sz="1300" b="1" dirty="0"/>
              <a:t>What</a:t>
            </a:r>
          </a:p>
          <a:p>
            <a:r>
              <a:rPr lang="en-US" sz="1300" b="1" dirty="0"/>
              <a:t>things in this picture are not right? </a:t>
            </a:r>
            <a:r>
              <a:rPr lang="en-US" sz="1300" dirty="0"/>
              <a:t>(</a:t>
            </a:r>
            <a:r>
              <a:rPr lang="en-US" sz="1300" i="1" dirty="0"/>
              <a:t>Allow the children to comment on the pictures.</a:t>
            </a:r>
            <a:r>
              <a:rPr lang="en-US" sz="1300" dirty="0"/>
              <a:t>) </a:t>
            </a:r>
            <a:r>
              <a:rPr lang="en-US" sz="1300" b="1" dirty="0"/>
              <a:t>The consequences of our sin are</a:t>
            </a:r>
          </a:p>
          <a:p>
            <a:r>
              <a:rPr lang="en-US" sz="1300" b="1" dirty="0"/>
              <a:t>shame and separation from God. </a:t>
            </a:r>
            <a:r>
              <a:rPr lang="en-US" sz="1300" dirty="0"/>
              <a:t>He is so perfect and good that He cannot ignore our sin. Sin must be punished. The</a:t>
            </a:r>
          </a:p>
          <a:p>
            <a:r>
              <a:rPr lang="en-US" sz="1300" dirty="0"/>
              <a:t>punishment for sin is death. </a:t>
            </a:r>
            <a:r>
              <a:rPr lang="en-US" sz="1300" b="1" dirty="0"/>
              <a:t>The Bible says in Romans 3:23, “For all have sinned and fall short of the glory of God.” We</a:t>
            </a:r>
          </a:p>
          <a:p>
            <a:r>
              <a:rPr lang="en-US" sz="1300" b="1" dirty="0"/>
              <a:t>need God to rescue us!</a:t>
            </a:r>
          </a:p>
          <a:p>
            <a:endParaRPr lang="en-US" baseline="0" dirty="0"/>
          </a:p>
          <a:p>
            <a:r>
              <a:rPr lang="en-US" baseline="0" dirty="0"/>
              <a:t>(2 Minutes)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God loves us and sent Jesus because we need to be rescued from our sin and shame. The Bible says in John 3:16, “For</a:t>
            </a:r>
          </a:p>
          <a:p>
            <a:r>
              <a:rPr lang="en-US" sz="1300" b="1" dirty="0"/>
              <a:t>God so loved the world, that He gave His only son, that whoever believes in Him should not perish but have eternal</a:t>
            </a:r>
          </a:p>
          <a:p>
            <a:r>
              <a:rPr lang="en-US" sz="1300" b="1" dirty="0"/>
              <a:t>life.” </a:t>
            </a:r>
            <a:r>
              <a:rPr lang="en-US" sz="1300" dirty="0"/>
              <a:t>Jesus loves you and willingly came from God to rescue you from the penalty and shame of your sin. </a:t>
            </a:r>
            <a:r>
              <a:rPr lang="en-US" sz="1300" b="1" dirty="0"/>
              <a:t>Jesus never</a:t>
            </a:r>
          </a:p>
          <a:p>
            <a:r>
              <a:rPr lang="en-US" sz="1300" b="1" dirty="0"/>
              <a:t>sinned. </a:t>
            </a:r>
            <a:r>
              <a:rPr lang="en-US" sz="1300" dirty="0"/>
              <a:t>He always obeyed and honored God. (</a:t>
            </a:r>
            <a:r>
              <a:rPr lang="en-US" sz="1300" i="1" dirty="0"/>
              <a:t>Repeat hand motions.</a:t>
            </a:r>
            <a:r>
              <a:rPr lang="en-US" sz="1300" dirty="0"/>
              <a:t>) </a:t>
            </a:r>
            <a:r>
              <a:rPr lang="en-US" sz="1300" b="1" dirty="0"/>
              <a:t>Jesus never did, said, or thought anything against</a:t>
            </a:r>
          </a:p>
          <a:p>
            <a:r>
              <a:rPr lang="en-US" sz="1300" b="1" dirty="0"/>
              <a:t>God.</a:t>
            </a:r>
          </a:p>
          <a:p>
            <a:endParaRPr lang="en-US" dirty="0"/>
          </a:p>
          <a:p>
            <a:r>
              <a:rPr lang="en-US" dirty="0"/>
              <a:t>(1 minute)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We learn about Jesus in the Bible. Jesus did many amazing things. </a:t>
            </a:r>
            <a:r>
              <a:rPr lang="en-US" sz="1300" i="1" dirty="0"/>
              <a:t>(Point to the pictures.) </a:t>
            </a:r>
            <a:r>
              <a:rPr lang="en-US" sz="1300" b="1" dirty="0"/>
              <a:t>Jesus had power to calm</a:t>
            </a:r>
          </a:p>
          <a:p>
            <a:r>
              <a:rPr lang="en-US" sz="1300" b="1" dirty="0"/>
              <a:t>a storm and make a dead person come to life. He healed people and cared for their needs. Jesus showed again and</a:t>
            </a:r>
          </a:p>
          <a:p>
            <a:r>
              <a:rPr lang="en-US" sz="1300" b="1" dirty="0"/>
              <a:t>again He is God’s Son. </a:t>
            </a:r>
            <a:r>
              <a:rPr lang="en-US" sz="1300" dirty="0"/>
              <a:t>He did many things that proved He was God, but not everyone believed. </a:t>
            </a:r>
            <a:r>
              <a:rPr lang="en-US" sz="1300" b="1" dirty="0"/>
              <a:t>Even though He did</a:t>
            </a:r>
          </a:p>
          <a:p>
            <a:r>
              <a:rPr lang="en-US" sz="1300" b="1" dirty="0"/>
              <a:t>many good things, there were people who hated Jesus.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The people who hated Jesus falsely accused Him, even though He had never done anything wrong. The people nailed</a:t>
            </a:r>
          </a:p>
          <a:p>
            <a:r>
              <a:rPr lang="en-US" sz="1300" b="1" dirty="0"/>
              <a:t>Him to a cross. Jesus willingly died on the cross to take our shame and punishment. After Jesus died, they put Him in</a:t>
            </a:r>
          </a:p>
          <a:p>
            <a:r>
              <a:rPr lang="en-US" sz="1300" b="1" dirty="0"/>
              <a:t>a tomb and covered it with a stone.</a:t>
            </a:r>
          </a:p>
          <a:p>
            <a:endParaRPr lang="en-US" baseline="0" dirty="0"/>
          </a:p>
          <a:p>
            <a:r>
              <a:rPr lang="en-US" baseline="0" dirty="0"/>
              <a:t>(1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But that’s not the end. </a:t>
            </a:r>
            <a:r>
              <a:rPr lang="en-US" sz="1300" b="1" dirty="0"/>
              <a:t>Three days after He died, He came back to life. Jesus rose from the grave. </a:t>
            </a:r>
            <a:r>
              <a:rPr lang="en-US" sz="1300" dirty="0"/>
              <a:t>Angels at the</a:t>
            </a:r>
          </a:p>
          <a:p>
            <a:r>
              <a:rPr lang="en-US" sz="1300" dirty="0"/>
              <a:t>empty tomb said, “He is not here, He is alive!” His relationship with God could not be broken. We can have that same</a:t>
            </a:r>
          </a:p>
          <a:p>
            <a:r>
              <a:rPr lang="en-US" sz="1300" dirty="0"/>
              <a:t>relationship. </a:t>
            </a:r>
            <a:r>
              <a:rPr lang="en-US" sz="1300" b="1" dirty="0"/>
              <a:t>Jesus overcame death so that we could have a new life. </a:t>
            </a:r>
            <a:r>
              <a:rPr lang="en-US" sz="1300" dirty="0"/>
              <a:t>(</a:t>
            </a:r>
            <a:r>
              <a:rPr lang="en-US" sz="1300" i="1" dirty="0"/>
              <a:t>Point to the empty tomb</a:t>
            </a:r>
            <a:r>
              <a:rPr lang="en-US" sz="1300" dirty="0"/>
              <a:t>.) </a:t>
            </a:r>
            <a:r>
              <a:rPr lang="en-US" sz="1300" b="1" dirty="0"/>
              <a:t>Jesus appeared to His</a:t>
            </a:r>
          </a:p>
          <a:p>
            <a:r>
              <a:rPr lang="en-US" sz="1300" b="1" dirty="0"/>
              <a:t>disciples and commanded them to go and tell everyone that He is alive. He is alive today.</a:t>
            </a:r>
          </a:p>
          <a:p>
            <a:endParaRPr lang="en-US" baseline="0" dirty="0"/>
          </a:p>
          <a:p>
            <a:r>
              <a:rPr lang="en-US" baseline="0" dirty="0"/>
              <a:t>(1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39" indent="-241539">
              <a:buAutoNum type="alphaLcPeriod"/>
            </a:pPr>
            <a:r>
              <a:rPr lang="en-US" dirty="0"/>
              <a:t>Jesus rose from </a:t>
            </a:r>
            <a:r>
              <a:rPr lang="en-US"/>
              <a:t>the grave</a:t>
            </a:r>
            <a:r>
              <a:rPr lang="en-US" dirty="0"/>
              <a:t>. He is alive.</a:t>
            </a:r>
            <a:r>
              <a:rPr lang="en-US" baseline="0" dirty="0"/>
              <a:t> Jesus overcame death so that we could have a new life. </a:t>
            </a:r>
          </a:p>
          <a:p>
            <a:endParaRPr lang="en-US" baseline="0" dirty="0"/>
          </a:p>
          <a:p>
            <a:r>
              <a:rPr lang="en-US" baseline="0" dirty="0"/>
              <a:t>Action:</a:t>
            </a:r>
          </a:p>
          <a:p>
            <a:pPr marL="241539" indent="-241539">
              <a:buAutoNum type="arabicPeriod"/>
            </a:pPr>
            <a:r>
              <a:rPr lang="en-US" baseline="0" dirty="0"/>
              <a:t>Point to Jesus. Emphasize that he appeared to his disciples. Emphasize that he is alive today. </a:t>
            </a:r>
          </a:p>
          <a:p>
            <a:pPr marL="241539" indent="-241539">
              <a:buAutoNum type="arabicPeriod"/>
            </a:pPr>
            <a:endParaRPr lang="en-US" baseline="0" dirty="0"/>
          </a:p>
          <a:p>
            <a:pPr marL="241539" indent="-241539">
              <a:buAutoNum type="arabicPeriod"/>
            </a:pPr>
            <a:endParaRPr lang="en-US" baseline="0" dirty="0"/>
          </a:p>
          <a:p>
            <a:r>
              <a:rPr lang="en-US" baseline="0" dirty="0"/>
              <a:t>(30 seconds)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Jesus invites you to be His friend and follower. He can save you from the bad things that you do. You can have a</a:t>
            </a:r>
          </a:p>
          <a:p>
            <a:r>
              <a:rPr lang="en-US" sz="1300" b="1" dirty="0"/>
              <a:t>relationship with God and one day go to heaven to be with Him. Romans 10:9 says that “If you openly declare that</a:t>
            </a:r>
          </a:p>
          <a:p>
            <a:r>
              <a:rPr lang="en-US" sz="1300" b="1" dirty="0"/>
              <a:t>Jesus is Lord and believe in your heart that God raised him from the dead, you will be saved.” If you want to put your</a:t>
            </a:r>
          </a:p>
          <a:p>
            <a:r>
              <a:rPr lang="en-US" sz="1300" b="1" dirty="0"/>
              <a:t>faith in Jesus, then pray this prayer with me. </a:t>
            </a:r>
            <a:r>
              <a:rPr lang="en-US" sz="1300" dirty="0"/>
              <a:t>(</a:t>
            </a:r>
            <a:r>
              <a:rPr lang="en-US" sz="1300" i="1" dirty="0"/>
              <a:t>Pray together.</a:t>
            </a:r>
            <a:r>
              <a:rPr lang="en-US" sz="1300" dirty="0"/>
              <a:t>) </a:t>
            </a:r>
            <a:r>
              <a:rPr lang="en-US" sz="1300" i="1" dirty="0"/>
              <a:t>(Point to the picture.) </a:t>
            </a:r>
            <a:r>
              <a:rPr lang="en-US" sz="1300" b="1" dirty="0"/>
              <a:t>As you follow Jesus, you will talk to</a:t>
            </a:r>
          </a:p>
          <a:p>
            <a:r>
              <a:rPr lang="en-US" sz="1300" b="1" dirty="0"/>
              <a:t>God and read the Bible. Following Jesus changes what you do, say, and think. You can now tell your friends how they</a:t>
            </a:r>
          </a:p>
          <a:p>
            <a:r>
              <a:rPr lang="en-US" sz="1300" b="1" dirty="0"/>
              <a:t>can put their trust in Jesus.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15ED-030F-4FAF-AE9D-92EA9616A4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Dear God,</a:t>
            </a:r>
          </a:p>
          <a:p>
            <a:r>
              <a:rPr lang="en-US" sz="1300" b="1" dirty="0"/>
              <a:t>I want to be Your friend and</a:t>
            </a:r>
          </a:p>
          <a:p>
            <a:r>
              <a:rPr lang="en-US" sz="1300" b="1" dirty="0"/>
              <a:t>follower.</a:t>
            </a:r>
          </a:p>
          <a:p>
            <a:r>
              <a:rPr lang="en-US" sz="1300" b="1" dirty="0"/>
              <a:t>I know that I have disobeyed</a:t>
            </a:r>
          </a:p>
          <a:p>
            <a:r>
              <a:rPr lang="en-US" sz="1300" b="1" dirty="0"/>
              <a:t>You. I am sorry. Please</a:t>
            </a:r>
          </a:p>
          <a:p>
            <a:r>
              <a:rPr lang="en-US" sz="1300" b="1" dirty="0"/>
              <a:t>forgive me.</a:t>
            </a:r>
          </a:p>
          <a:p>
            <a:r>
              <a:rPr lang="en-US" sz="1300" b="1" dirty="0"/>
              <a:t>I believe that Jesus died to</a:t>
            </a:r>
          </a:p>
          <a:p>
            <a:r>
              <a:rPr lang="en-US" sz="1300" b="1" dirty="0"/>
              <a:t>take the punishment for my</a:t>
            </a:r>
          </a:p>
          <a:p>
            <a:r>
              <a:rPr lang="en-US" sz="1300" b="1" dirty="0"/>
              <a:t>sins. I believe that Jesus is</a:t>
            </a:r>
          </a:p>
          <a:p>
            <a:r>
              <a:rPr lang="en-US" sz="1300" b="1" dirty="0"/>
              <a:t>alive today.</a:t>
            </a:r>
          </a:p>
          <a:p>
            <a:r>
              <a:rPr lang="en-US" sz="1300" b="1" dirty="0"/>
              <a:t>Give me faith to trust and</a:t>
            </a:r>
          </a:p>
          <a:p>
            <a:r>
              <a:rPr lang="en-US" sz="1300" b="1" dirty="0"/>
              <a:t>follow only You. I am Yours.</a:t>
            </a:r>
          </a:p>
          <a:p>
            <a:r>
              <a:rPr lang="en-US" sz="1300" b="1" dirty="0"/>
              <a:t>Amen.</a:t>
            </a:r>
          </a:p>
          <a:p>
            <a:endParaRPr lang="en-US" sz="1300" b="1" dirty="0"/>
          </a:p>
          <a:p>
            <a:r>
              <a:rPr lang="en-US" sz="1300" b="1" i="1" dirty="0"/>
              <a:t>(Point to the picture.)</a:t>
            </a:r>
          </a:p>
          <a:p>
            <a:endParaRPr lang="en-US" sz="1300" b="1" i="1" dirty="0"/>
          </a:p>
          <a:p>
            <a:r>
              <a:rPr lang="en-US" sz="1300" b="1" dirty="0"/>
              <a:t>As you follow Jesus, you</a:t>
            </a:r>
          </a:p>
          <a:p>
            <a:r>
              <a:rPr lang="en-US" sz="1300" b="1" dirty="0"/>
              <a:t>will talk to God and read</a:t>
            </a:r>
          </a:p>
          <a:p>
            <a:r>
              <a:rPr lang="en-US" sz="1300" b="1" dirty="0"/>
              <a:t>the Bible. Following Jesus</a:t>
            </a:r>
          </a:p>
          <a:p>
            <a:r>
              <a:rPr lang="en-US" sz="1300" b="1" dirty="0"/>
              <a:t>changes what you do, say,</a:t>
            </a:r>
          </a:p>
          <a:p>
            <a:r>
              <a:rPr lang="en-US" sz="1300" b="1" dirty="0"/>
              <a:t>and think.</a:t>
            </a:r>
          </a:p>
          <a:p>
            <a:r>
              <a:rPr lang="en-US" sz="1300" b="1" dirty="0"/>
              <a:t>You can now tell your friends</a:t>
            </a:r>
          </a:p>
          <a:p>
            <a:r>
              <a:rPr lang="en-US" sz="1300" b="1" dirty="0"/>
              <a:t>how to put their trust in</a:t>
            </a:r>
          </a:p>
          <a:p>
            <a:r>
              <a:rPr lang="en-US" sz="1300" b="1" dirty="0"/>
              <a:t>Jesus.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0229-2CE6-4D89-B026-DF56BB5840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346EAEF-7319-48C0-AEDB-D19F0A03C54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4F6596-1C46-4116-918E-2E994925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8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harig\Desktop\TGG Images\TGG English_pages12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04" y="0"/>
            <a:ext cx="9277004" cy="69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0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harig\Desktop\TGG Images\TGG English_pages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3147"/>
            <a:ext cx="9144000" cy="137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4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harig\Desktop\TGG Images\TGG English_pages14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6" y="-1"/>
            <a:ext cx="9178316" cy="68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5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harig\Desktop\TGG Images\TGG English_pages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0" b="2857"/>
          <a:stretch/>
        </p:blipFill>
        <p:spPr bwMode="auto">
          <a:xfrm>
            <a:off x="0" y="-498764"/>
            <a:ext cx="9144000" cy="76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0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47" y="0"/>
            <a:ext cx="1038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2012" y="0"/>
            <a:ext cx="11826012" cy="374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93"/>
          <a:stretch/>
        </p:blipFill>
        <p:spPr>
          <a:xfrm>
            <a:off x="-2682012" y="3432487"/>
            <a:ext cx="11836827" cy="37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90"/>
          <a:stretch/>
        </p:blipFill>
        <p:spPr>
          <a:xfrm>
            <a:off x="-546939" y="0"/>
            <a:ext cx="969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7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harig\Desktop\TGG Images\TGG English_pages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048"/>
            <a:ext cx="9144000" cy="137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1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34535" cy="70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7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64" y="0"/>
            <a:ext cx="9396929" cy="71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70C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899</Words>
  <Application>Microsoft Office PowerPoint</Application>
  <PresentationFormat>Ekraaniseanss (4:3)</PresentationFormat>
  <Paragraphs>82</Paragraphs>
  <Slides>11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Book Antiqua</vt:lpstr>
      <vt:lpstr>Calibri</vt:lpstr>
      <vt:lpstr>Wingdings 2</vt:lpstr>
      <vt:lpstr>Quotable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Samaritans Purse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Harig, Lucy</dc:creator>
  <cp:lastModifiedBy>ELU SÕNA</cp:lastModifiedBy>
  <cp:revision>73</cp:revision>
  <dcterms:created xsi:type="dcterms:W3CDTF">2015-01-12T14:24:07Z</dcterms:created>
  <dcterms:modified xsi:type="dcterms:W3CDTF">2019-11-28T15:16:38Z</dcterms:modified>
</cp:coreProperties>
</file>